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7" r:id="rId2"/>
    <p:sldId id="258" r:id="rId3"/>
    <p:sldId id="259" r:id="rId4"/>
    <p:sldId id="260" r:id="rId5"/>
    <p:sldId id="262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31"/>
    <p:restoredTop sz="71291"/>
  </p:normalViewPr>
  <p:slideViewPr>
    <p:cSldViewPr snapToGrid="0" snapToObjects="1">
      <p:cViewPr>
        <p:scale>
          <a:sx n="77" d="100"/>
          <a:sy n="77" d="100"/>
        </p:scale>
        <p:origin x="1800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851F61-F83E-434F-B199-C25A882CFB5D}" type="datetimeFigureOut">
              <a:rPr lang="en-US" smtClean="0"/>
              <a:t>9/6/18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BC1DD8-B29E-8A4A-B541-893AC19CB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60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8D83F-7063-C048-A127-5F9E0A9EE72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865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We were realistic with time</a:t>
            </a:r>
            <a:r>
              <a:rPr lang="en-US" baseline="0" dirty="0" smtClean="0"/>
              <a:t> and </a:t>
            </a:r>
            <a:r>
              <a:rPr lang="en-US" dirty="0" smtClean="0"/>
              <a:t>conscious about having a completed product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Simple concept which we can build on depending</a:t>
            </a:r>
            <a:r>
              <a:rPr lang="en-US" baseline="0" dirty="0" smtClean="0"/>
              <a:t> on progress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When</a:t>
            </a:r>
            <a:r>
              <a:rPr lang="en-US" baseline="0" dirty="0" smtClean="0"/>
              <a:t> Tiffany first explained the idea while we were brainstorming, this one caught my attention when we were brainstorming and sounded fun and interesting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It’s great that we could incorporate</a:t>
            </a:r>
            <a:r>
              <a:rPr lang="en-US" baseline="0" dirty="0" smtClean="0"/>
              <a:t> this app with</a:t>
            </a:r>
            <a:r>
              <a:rPr lang="en-US" dirty="0" smtClean="0"/>
              <a:t> our recent meditating practice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8D83F-7063-C048-A127-5F9E0A9EE7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01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In its basic form, Stroop</a:t>
            </a:r>
            <a:r>
              <a:rPr lang="en-US" baseline="0" dirty="0" smtClean="0"/>
              <a:t> effect is when you take longer trying to name the text color because the word is different. 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Like in this card (example on the screen) </a:t>
            </a:r>
            <a:r>
              <a:rPr lang="mr-IN" baseline="0" dirty="0" smtClean="0"/>
              <a:t>–</a:t>
            </a:r>
            <a:r>
              <a:rPr lang="en-US" baseline="0" dirty="0" smtClean="0"/>
              <a:t> the text color here is BLUE when the word is actually RED 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Whereas in this next example, when the text color is the same as the meaning of the word people usually perform much quicker 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In our app we have 2 rounds (first one with same colored words, and second with conflicting colored words), </a:t>
            </a:r>
            <a:r>
              <a:rPr lang="en-US" dirty="0" smtClean="0"/>
              <a:t>each with a set of 15 words. 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This tests looks</a:t>
            </a:r>
            <a:r>
              <a:rPr lang="en-US" baseline="0" dirty="0" smtClean="0"/>
              <a:t> at your reaction time to assess your brains processing time with there is, or isn’t any distractions</a:t>
            </a:r>
            <a:endParaRPr lang="en-US" dirty="0" smtClean="0"/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8D83F-7063-C048-A127-5F9E0A9EE7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539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We were</a:t>
            </a:r>
            <a:r>
              <a:rPr lang="en-US" baseline="0" dirty="0" smtClean="0"/>
              <a:t> </a:t>
            </a:r>
            <a:r>
              <a:rPr lang="en-US" b="1" baseline="0" dirty="0" smtClean="0"/>
              <a:t>user sensitive </a:t>
            </a:r>
            <a:r>
              <a:rPr lang="en-US" baseline="0" dirty="0" smtClean="0"/>
              <a:t>in the data collection process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For each data point we considered what is most appropriate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E.g. gender we did some research and use a gender inclusive list 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E.g. age we allow valid entry to be from 3-120yo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We</a:t>
            </a:r>
            <a:r>
              <a:rPr lang="en-US" baseline="0" dirty="0" smtClean="0"/>
              <a:t> wanted to </a:t>
            </a:r>
            <a:r>
              <a:rPr lang="en-US" b="1" baseline="0" dirty="0" smtClean="0"/>
              <a:t>keep the game simple </a:t>
            </a:r>
            <a:r>
              <a:rPr lang="en-US" baseline="0" dirty="0" smtClean="0"/>
              <a:t>with a </a:t>
            </a:r>
            <a:r>
              <a:rPr lang="en-US" b="1" baseline="0" dirty="0" smtClean="0"/>
              <a:t>user friendly interface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We have a nice banner at the start and a thoughtful message at the end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We use </a:t>
            </a:r>
            <a:r>
              <a:rPr lang="en-US" b="1" baseline="0" dirty="0" smtClean="0"/>
              <a:t>child-friendly</a:t>
            </a:r>
            <a:r>
              <a:rPr lang="en-US" baseline="0" dirty="0" smtClean="0"/>
              <a:t>, with </a:t>
            </a:r>
            <a:r>
              <a:rPr lang="en-US" b="1" baseline="0" dirty="0" smtClean="0"/>
              <a:t>no specific gender </a:t>
            </a:r>
            <a:r>
              <a:rPr lang="en-US" baseline="0" dirty="0" smtClean="0"/>
              <a:t>or </a:t>
            </a:r>
            <a:r>
              <a:rPr lang="en-US" b="1" baseline="0" dirty="0" smtClean="0"/>
              <a:t>cultural bias </a:t>
            </a:r>
            <a:r>
              <a:rPr lang="en-US" baseline="0" dirty="0" smtClean="0"/>
              <a:t>and </a:t>
            </a:r>
            <a:r>
              <a:rPr lang="en-US" b="1" baseline="0" dirty="0" smtClean="0"/>
              <a:t>positive language</a:t>
            </a:r>
            <a:r>
              <a:rPr lang="en-US" baseline="0" dirty="0" smtClean="0"/>
              <a:t> throughout the app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We paid special attention to the </a:t>
            </a:r>
            <a:r>
              <a:rPr lang="en-US" b="1" baseline="0" dirty="0" smtClean="0"/>
              <a:t>layout</a:t>
            </a:r>
            <a:r>
              <a:rPr lang="en-US" baseline="0" dirty="0" smtClean="0"/>
              <a:t> of the game 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When to use </a:t>
            </a:r>
            <a:r>
              <a:rPr lang="en-US" b="0" baseline="0" dirty="0" smtClean="0"/>
              <a:t>the </a:t>
            </a:r>
            <a:r>
              <a:rPr lang="en-US" b="1" baseline="0" dirty="0" smtClean="0"/>
              <a:t>keyboard</a:t>
            </a:r>
            <a:r>
              <a:rPr lang="en-US" b="0" baseline="0" dirty="0" smtClean="0"/>
              <a:t> </a:t>
            </a:r>
            <a:r>
              <a:rPr lang="en-US" baseline="0" dirty="0" smtClean="0"/>
              <a:t>and well </a:t>
            </a:r>
            <a:r>
              <a:rPr lang="en-US" b="1" baseline="0" dirty="0" smtClean="0"/>
              <a:t>timed breaks </a:t>
            </a:r>
            <a:r>
              <a:rPr lang="en-US" baseline="0" dirty="0" smtClean="0"/>
              <a:t>between sections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We use </a:t>
            </a:r>
            <a:r>
              <a:rPr lang="en-US" b="1" baseline="0" dirty="0" smtClean="0"/>
              <a:t>fixed white background </a:t>
            </a:r>
            <a:r>
              <a:rPr lang="en-US" baseline="0" dirty="0" smtClean="0"/>
              <a:t>for each color card to </a:t>
            </a:r>
            <a:r>
              <a:rPr lang="en-US" b="1" baseline="0" dirty="0" smtClean="0"/>
              <a:t>avoid any user discrepancies/ performance issues </a:t>
            </a:r>
            <a:r>
              <a:rPr lang="en-US" baseline="0" dirty="0" smtClean="0"/>
              <a:t>if their terminal background is a different color</a:t>
            </a:r>
          </a:p>
          <a:p>
            <a:pPr marL="171450" lvl="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8D83F-7063-C048-A127-5F9E0A9EE72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175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Aside from keeping the user’s experience clean with a easy to use layout, we also tried to keep the code dry and concise and spent some time polishing that</a:t>
            </a:r>
          </a:p>
          <a:p>
            <a:pPr marL="628650" lvl="1" indent="-171450">
              <a:buFont typeface="Arial" charset="0"/>
              <a:buChar char="•"/>
            </a:pPr>
            <a:endParaRPr lang="en-US" baseline="0" dirty="0" smtClean="0"/>
          </a:p>
          <a:p>
            <a:pPr marL="171450" lvl="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8D83F-7063-C048-A127-5F9E0A9EE72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98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8D83F-7063-C048-A127-5F9E0A9EE7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7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1072-10AC-1C40-9898-B866FB213E8D}" type="datetimeFigureOut">
              <a:rPr lang="en-US" smtClean="0"/>
              <a:t>9/6/18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1C6F9-7EDE-BE41-8275-DE247F5CF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10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1072-10AC-1C40-9898-B866FB213E8D}" type="datetimeFigureOut">
              <a:rPr lang="en-US" smtClean="0"/>
              <a:t>9/6/18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1C6F9-7EDE-BE41-8275-DE247F5CF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78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1072-10AC-1C40-9898-B866FB213E8D}" type="datetimeFigureOut">
              <a:rPr lang="en-US" smtClean="0"/>
              <a:t>9/6/18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1C6F9-7EDE-BE41-8275-DE247F5CF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58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1072-10AC-1C40-9898-B866FB213E8D}" type="datetimeFigureOut">
              <a:rPr lang="en-US" smtClean="0"/>
              <a:t>9/6/18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1C6F9-7EDE-BE41-8275-DE247F5CF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27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1072-10AC-1C40-9898-B866FB213E8D}" type="datetimeFigureOut">
              <a:rPr lang="en-US" smtClean="0"/>
              <a:t>9/6/18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1C6F9-7EDE-BE41-8275-DE247F5CF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36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1072-10AC-1C40-9898-B866FB213E8D}" type="datetimeFigureOut">
              <a:rPr lang="en-US" smtClean="0"/>
              <a:t>9/6/18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1C6F9-7EDE-BE41-8275-DE247F5CF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09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1072-10AC-1C40-9898-B866FB213E8D}" type="datetimeFigureOut">
              <a:rPr lang="en-US" smtClean="0"/>
              <a:t>9/6/18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1C6F9-7EDE-BE41-8275-DE247F5CF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118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1072-10AC-1C40-9898-B866FB213E8D}" type="datetimeFigureOut">
              <a:rPr lang="en-US" smtClean="0"/>
              <a:t>9/6/18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1C6F9-7EDE-BE41-8275-DE247F5CF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56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1072-10AC-1C40-9898-B866FB213E8D}" type="datetimeFigureOut">
              <a:rPr lang="en-US" smtClean="0"/>
              <a:t>9/6/18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1C6F9-7EDE-BE41-8275-DE247F5CF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595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1072-10AC-1C40-9898-B866FB213E8D}" type="datetimeFigureOut">
              <a:rPr lang="en-US" smtClean="0"/>
              <a:t>9/6/18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1C6F9-7EDE-BE41-8275-DE247F5CF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619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1072-10AC-1C40-9898-B866FB213E8D}" type="datetimeFigureOut">
              <a:rPr lang="en-US" smtClean="0"/>
              <a:t>9/6/18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1C6F9-7EDE-BE41-8275-DE247F5CF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31072-10AC-1C40-9898-B866FB213E8D}" type="datetimeFigureOut">
              <a:rPr lang="en-US" smtClean="0"/>
              <a:t>9/6/18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21C6F9-7EDE-BE41-8275-DE247F5CF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83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6" Type="http://schemas.openxmlformats.org/officeDocument/2006/relationships/image" Target="../media/image4.png"/><Relationship Id="rId7" Type="http://schemas.microsoft.com/office/2007/relationships/hdphoto" Target="../media/hdphoto2.wdp"/><Relationship Id="rId8" Type="http://schemas.openxmlformats.org/officeDocument/2006/relationships/image" Target="../media/image5.png"/><Relationship Id="rId9" Type="http://schemas.microsoft.com/office/2007/relationships/hdphoto" Target="../media/hdphoto3.wdp"/><Relationship Id="rId10" Type="http://schemas.openxmlformats.org/officeDocument/2006/relationships/image" Target="../media/image6.png"/><Relationship Id="rId11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microsoft.com/office/2007/relationships/hdphoto" Target="../media/hdphoto6.wdp"/><Relationship Id="rId5" Type="http://schemas.openxmlformats.org/officeDocument/2006/relationships/image" Target="../media/image12.emf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2765"/>
          <a:stretch/>
        </p:blipFill>
        <p:spPr>
          <a:xfrm>
            <a:off x="0" y="770197"/>
            <a:ext cx="10291020" cy="59825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0"/>
            <a:ext cx="9048749" cy="1674944"/>
          </a:xfrm>
        </p:spPr>
        <p:txBody>
          <a:bodyPr>
            <a:norm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R</a:t>
            </a:r>
            <a:r>
              <a:rPr lang="en-US" sz="5400" b="1" dirty="0" smtClean="0">
                <a:solidFill>
                  <a:schemeClr val="bg1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UBI</a:t>
            </a:r>
            <a:r>
              <a:rPr lang="en-US" b="1" dirty="0" smtClean="0">
                <a:solidFill>
                  <a:schemeClr val="bg1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S</a:t>
            </a:r>
            <a:r>
              <a:rPr lang="en-US" sz="5400" b="1" dirty="0" smtClean="0">
                <a:solidFill>
                  <a:schemeClr val="bg1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TROOPIE </a:t>
            </a:r>
            <a:r>
              <a:rPr lang="en-US" b="1" dirty="0" smtClean="0">
                <a:solidFill>
                  <a:schemeClr val="bg1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G</a:t>
            </a:r>
            <a:r>
              <a:rPr lang="en-US" sz="5400" b="1" dirty="0" smtClean="0">
                <a:solidFill>
                  <a:schemeClr val="bg1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AME</a:t>
            </a:r>
            <a:r>
              <a:rPr lang="en-US" b="1" dirty="0" smtClean="0">
                <a:solidFill>
                  <a:schemeClr val="bg1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 </a:t>
            </a:r>
            <a:endParaRPr lang="en-US" b="1" dirty="0">
              <a:solidFill>
                <a:schemeClr val="bg1"/>
              </a:solidFill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01102" y="1674944"/>
            <a:ext cx="5895647" cy="366215"/>
          </a:xfrm>
        </p:spPr>
        <p:txBody>
          <a:bodyPr>
            <a:normAutofit/>
          </a:bodyPr>
          <a:lstStyle/>
          <a:p>
            <a:pPr algn="r"/>
            <a:r>
              <a:rPr lang="en-US" sz="2000" b="1" dirty="0" smtClean="0">
                <a:solidFill>
                  <a:schemeClr val="bg1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Co-</a:t>
            </a:r>
            <a:r>
              <a:rPr lang="en-US" sz="2000" dirty="0" smtClean="0">
                <a:solidFill>
                  <a:schemeClr val="bg1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C</a:t>
            </a:r>
            <a:r>
              <a:rPr lang="en-US" sz="2000" b="1" dirty="0" smtClean="0">
                <a:solidFill>
                  <a:schemeClr val="bg1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reated by Kimberley </a:t>
            </a:r>
            <a:r>
              <a:rPr lang="en-US" sz="2000" b="1" dirty="0" err="1" smtClean="0">
                <a:solidFill>
                  <a:schemeClr val="bg1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Tse</a:t>
            </a:r>
            <a:r>
              <a:rPr lang="en-US" sz="2000" dirty="0" smtClean="0">
                <a:solidFill>
                  <a:schemeClr val="bg1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 &amp; </a:t>
            </a:r>
            <a:r>
              <a:rPr lang="en-US" sz="2000" b="1" dirty="0" smtClean="0">
                <a:solidFill>
                  <a:schemeClr val="bg1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Tiffany Fai</a:t>
            </a:r>
            <a:endParaRPr lang="en-US" sz="2000" b="1" dirty="0">
              <a:solidFill>
                <a:schemeClr val="bg1"/>
              </a:solidFill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5284" y="5340935"/>
            <a:ext cx="3711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A simple terminal application developed in Ruby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67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10807" r="8201"/>
          <a:stretch/>
        </p:blipFill>
        <p:spPr>
          <a:xfrm flipH="1">
            <a:off x="-3" y="0"/>
            <a:ext cx="12192001" cy="75466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4" y="-342222"/>
            <a:ext cx="12192000" cy="1325563"/>
          </a:xfrm>
        </p:spPr>
        <p:txBody>
          <a:bodyPr>
            <a:noAutofit/>
          </a:bodyPr>
          <a:lstStyle/>
          <a:p>
            <a:pPr algn="r"/>
            <a:r>
              <a:rPr lang="en-US" sz="6600" b="1" dirty="0" smtClean="0">
                <a:latin typeface="Helvetica Neue Condensed" charset="0"/>
                <a:ea typeface="Helvetica Neue Condensed" charset="0"/>
                <a:cs typeface="Helvetica Neue Condensed" charset="0"/>
              </a:rPr>
              <a:t>WHY THIS TERMINAL APPLICATION</a:t>
            </a:r>
            <a:endParaRPr lang="en-US" sz="6600" b="1" dirty="0"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1385" y="2939364"/>
            <a:ext cx="1806652" cy="16328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b="1" dirty="0" smtClean="0">
                <a:latin typeface="Helvetica Neue Condensed" charset="0"/>
                <a:ea typeface="Helvetica Neue Condensed" charset="0"/>
                <a:cs typeface="Helvetica Neue Condensed" charset="0"/>
              </a:rPr>
              <a:t>Time 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9597397" y="2939364"/>
            <a:ext cx="1942816" cy="16328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>
                <a:latin typeface="Helvetica Neue Condensed" charset="0"/>
                <a:ea typeface="Helvetica Neue Condensed" charset="0"/>
                <a:cs typeface="Helvetica Neue Condensed" charset="0"/>
              </a:rPr>
              <a:t>Simplicity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545233" y="5979349"/>
            <a:ext cx="1942816" cy="896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>
                <a:latin typeface="Helvetica Neue Condensed" charset="0"/>
                <a:ea typeface="Helvetica Neue Condensed" charset="0"/>
                <a:cs typeface="Helvetica Neue Condensed" charset="0"/>
              </a:rPr>
              <a:t>Interesting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9698248" y="5953040"/>
            <a:ext cx="1781953" cy="896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>
                <a:latin typeface="Helvetica Neue Condensed" charset="0"/>
                <a:ea typeface="Helvetica Neue Condensed" charset="0"/>
                <a:cs typeface="Helvetica Neue Condensed" charset="0"/>
              </a:rPr>
              <a:t>Applicable </a:t>
            </a:r>
            <a:endParaRPr lang="en-US" dirty="0"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60905" y="1254077"/>
            <a:ext cx="2342103" cy="23846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45645" y="4277818"/>
            <a:ext cx="1625889" cy="16258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16802" y="4115950"/>
            <a:ext cx="1863399" cy="18633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8589" y="1622242"/>
            <a:ext cx="1887753" cy="188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9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/>
      <p:bldP spid="1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26539" r="13312" b="3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90308"/>
            <a:ext cx="12198657" cy="6267693"/>
          </a:xfrm>
          <a:prstGeom prst="rect">
            <a:avLst/>
          </a:prstGeom>
          <a:gradFill>
            <a:gsLst>
              <a:gs pos="0">
                <a:schemeClr val="bg1">
                  <a:alpha val="0"/>
                  <a:lumMod val="68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109" y="2705630"/>
            <a:ext cx="5510842" cy="683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smtClean="0">
                <a:solidFill>
                  <a:schemeClr val="bg1"/>
                </a:solidFill>
              </a:rPr>
              <a:t>THE STROOP EFFECT</a:t>
            </a:r>
            <a:endParaRPr lang="en-US" sz="2400" b="1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1055" y="3362896"/>
            <a:ext cx="4988147" cy="2784549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chemeClr val="tx1"/>
                </a:solidFill>
                <a:latin typeface="Helvetica Neue Condensed Bold" charset="0"/>
              </a:rPr>
              <a:t>BLACK</a:t>
            </a:r>
            <a:endParaRPr lang="en-US" sz="6000" b="1" dirty="0">
              <a:solidFill>
                <a:schemeClr val="tx1"/>
              </a:solidFill>
              <a:latin typeface="Helvetica Neue Condensed Bold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03600" y="3362896"/>
            <a:ext cx="4988147" cy="2784549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rgbClr val="C00000"/>
                </a:solidFill>
                <a:latin typeface="Helvetica Neue Condensed Bold" charset="0"/>
              </a:rPr>
              <a:t>BLUE</a:t>
            </a:r>
            <a:endParaRPr lang="en-US" sz="6000" b="1" dirty="0">
              <a:solidFill>
                <a:srgbClr val="C00000"/>
              </a:solidFill>
              <a:latin typeface="Helvetica Neue Condensed Bold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-122404" y="954236"/>
            <a:ext cx="5034987" cy="2085677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HOW THE </a:t>
            </a:r>
            <a:br>
              <a:rPr lang="en-US" sz="6000" b="1" dirty="0" smtClean="0">
                <a:solidFill>
                  <a:schemeClr val="bg1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</a:br>
            <a:r>
              <a:rPr lang="en-US" sz="6000" b="1" dirty="0" smtClean="0">
                <a:solidFill>
                  <a:schemeClr val="bg1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GAME WORKS</a:t>
            </a:r>
            <a:endParaRPr lang="en-US" sz="6000" b="1" dirty="0">
              <a:solidFill>
                <a:schemeClr val="bg1"/>
              </a:solidFill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10257" y="6147445"/>
            <a:ext cx="4988147" cy="68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/>
              <a:t>ROUND 2 - </a:t>
            </a:r>
            <a:r>
              <a:rPr lang="en-US" sz="2000" dirty="0"/>
              <a:t>c</a:t>
            </a:r>
            <a:r>
              <a:rPr lang="en-US" sz="2000" dirty="0" smtClean="0"/>
              <a:t>onflicting colors </a:t>
            </a:r>
            <a:endParaRPr lang="en-US" sz="2000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782804" y="6173898"/>
            <a:ext cx="4988147" cy="68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/>
              <a:t>ROUND 1 - congruent colors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6019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4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8" r="7441"/>
          <a:stretch/>
        </p:blipFill>
        <p:spPr>
          <a:xfrm>
            <a:off x="-1" y="0"/>
            <a:ext cx="12192001" cy="742030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1" y="-35881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 smtClean="0">
                <a:latin typeface="Helvetica Neue Condensed" charset="0"/>
                <a:ea typeface="Helvetica Neue Condensed" charset="0"/>
                <a:cs typeface="Helvetica Neue Condensed" charset="0"/>
              </a:rPr>
              <a:t>UX DESIGN &amp; CHALLENGES</a:t>
            </a:r>
            <a:endParaRPr lang="en-US" sz="6000" b="1" dirty="0"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9680" y="2063390"/>
            <a:ext cx="5240699" cy="452178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Considerate data collection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Thoughtful layout of the game </a:t>
            </a:r>
          </a:p>
          <a:p>
            <a:pPr marL="0" indent="0">
              <a:buNone/>
            </a:pPr>
            <a:endParaRPr lang="en-US" dirty="0" smtClean="0"/>
          </a:p>
        </p:txBody>
      </p:sp>
      <p:grpSp>
        <p:nvGrpSpPr>
          <p:cNvPr id="15" name="Group 14"/>
          <p:cNvGrpSpPr/>
          <p:nvPr/>
        </p:nvGrpSpPr>
        <p:grpSpPr>
          <a:xfrm>
            <a:off x="2129011" y="3398804"/>
            <a:ext cx="1092113" cy="1092113"/>
            <a:chOff x="-1982336" y="2857500"/>
            <a:chExt cx="1596658" cy="15966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Oval 11"/>
            <p:cNvSpPr/>
            <p:nvPr/>
          </p:nvSpPr>
          <p:spPr>
            <a:xfrm>
              <a:off x="-1982336" y="2857500"/>
              <a:ext cx="1596658" cy="15966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665221" y="3183038"/>
              <a:ext cx="978562" cy="989682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2118275" y="1801878"/>
            <a:ext cx="1092113" cy="1092113"/>
            <a:chOff x="-2015759" y="942704"/>
            <a:chExt cx="1596658" cy="15966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Oval 12"/>
            <p:cNvSpPr/>
            <p:nvPr/>
          </p:nvSpPr>
          <p:spPr>
            <a:xfrm>
              <a:off x="-2015759" y="942704"/>
              <a:ext cx="1596658" cy="15966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700030" y="1169533"/>
              <a:ext cx="965200" cy="1143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585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t="9934" b="-7205"/>
          <a:stretch/>
        </p:blipFill>
        <p:spPr>
          <a:xfrm>
            <a:off x="0" y="0"/>
            <a:ext cx="12214481" cy="740664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6662" y="5692677"/>
            <a:ext cx="5240699" cy="1331697"/>
          </a:xfrm>
        </p:spPr>
        <p:txBody>
          <a:bodyPr/>
          <a:lstStyle/>
          <a:p>
            <a:pPr marL="0" indent="0">
              <a:buNone/>
            </a:pPr>
            <a:r>
              <a:rPr lang="en-US" smtClean="0"/>
              <a:t>DRY </a:t>
            </a:r>
            <a:r>
              <a:rPr lang="en-US" dirty="0" smtClean="0"/>
              <a:t>code structures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0632645" y="5391777"/>
            <a:ext cx="1092113" cy="1092113"/>
            <a:chOff x="-1982336" y="4734046"/>
            <a:chExt cx="1596658" cy="15966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Oval 10"/>
            <p:cNvSpPr/>
            <p:nvPr/>
          </p:nvSpPr>
          <p:spPr>
            <a:xfrm>
              <a:off x="-1982336" y="4734046"/>
              <a:ext cx="1596658" cy="15966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lum bright="100000"/>
            </a:blip>
            <a:stretch>
              <a:fillRect/>
            </a:stretch>
          </p:blipFill>
          <p:spPr>
            <a:xfrm>
              <a:off x="-1651859" y="5110866"/>
              <a:ext cx="965200" cy="901700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456" y="669727"/>
            <a:ext cx="3857324" cy="4158678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35" y="1002816"/>
            <a:ext cx="4355843" cy="4295809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565" y="839232"/>
            <a:ext cx="3684364" cy="584416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-1" y="-35881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 smtClean="0">
                <a:latin typeface="Helvetica Neue Condensed" charset="0"/>
                <a:ea typeface="Helvetica Neue Condensed" charset="0"/>
                <a:cs typeface="Helvetica Neue Condensed" charset="0"/>
              </a:rPr>
              <a:t>UX DESIGN &amp; CHALLENGES</a:t>
            </a:r>
            <a:endParaRPr lang="en-US" sz="6000" b="1" dirty="0"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689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29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155311" y="344347"/>
            <a:ext cx="8148579" cy="2980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7200" b="1" dirty="0" smtClean="0">
                <a:latin typeface="Helvetica Neue Condensed" charset="0"/>
                <a:ea typeface="Helvetica Neue Condensed" charset="0"/>
                <a:cs typeface="Helvetica Neue Condensed" charset="0"/>
              </a:rPr>
              <a:t>A</a:t>
            </a:r>
            <a:r>
              <a:rPr lang="en-US" sz="6600" b="1" dirty="0" smtClean="0">
                <a:latin typeface="Helvetica Neue Condensed" charset="0"/>
                <a:ea typeface="Helvetica Neue Condensed" charset="0"/>
                <a:cs typeface="Helvetica Neue Condensed" charset="0"/>
              </a:rPr>
              <a:t>PPLICATION</a:t>
            </a:r>
            <a:r>
              <a:rPr lang="en-US" sz="7200" b="1" dirty="0" smtClean="0">
                <a:latin typeface="Helvetica Neue Condensed" charset="0"/>
                <a:ea typeface="Helvetica Neue Condensed" charset="0"/>
                <a:cs typeface="Helvetica Neue Condensed" charset="0"/>
              </a:rPr>
              <a:t> </a:t>
            </a:r>
          </a:p>
          <a:p>
            <a:pPr algn="r"/>
            <a:r>
              <a:rPr lang="en-US" sz="7200" b="1" dirty="0" smtClean="0">
                <a:latin typeface="Helvetica Neue Condensed" charset="0"/>
                <a:ea typeface="Helvetica Neue Condensed" charset="0"/>
                <a:cs typeface="Helvetica Neue Condensed" charset="0"/>
              </a:rPr>
              <a:t>D</a:t>
            </a:r>
            <a:r>
              <a:rPr lang="en-US" sz="6600" b="1" dirty="0" smtClean="0">
                <a:latin typeface="Helvetica Neue Condensed" charset="0"/>
                <a:ea typeface="Helvetica Neue Condensed" charset="0"/>
                <a:cs typeface="Helvetica Neue Condensed" charset="0"/>
              </a:rPr>
              <a:t>EMONSTRATION</a:t>
            </a:r>
            <a:endParaRPr lang="en-US" sz="7200" b="1" dirty="0"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93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413</Words>
  <Application>Microsoft Macintosh PowerPoint</Application>
  <PresentationFormat>Widescreen</PresentationFormat>
  <Paragraphs>50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Calibri</vt:lpstr>
      <vt:lpstr>Calibri Light</vt:lpstr>
      <vt:lpstr>Helvetica Neue Condensed</vt:lpstr>
      <vt:lpstr>Helvetica Neue Condensed Bold</vt:lpstr>
      <vt:lpstr>Mangal</vt:lpstr>
      <vt:lpstr>Arial</vt:lpstr>
      <vt:lpstr>Office Theme</vt:lpstr>
      <vt:lpstr>RUBISTROOPIE GAME </vt:lpstr>
      <vt:lpstr>WHY THIS TERMINAL APPLICATION</vt:lpstr>
      <vt:lpstr>HOW THE  GAME WORKS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RUBISTROOPIE GAME </dc:title>
  <dc:creator>Tiffany Fai</dc:creator>
  <cp:lastModifiedBy>Tiffany Fai</cp:lastModifiedBy>
  <cp:revision>19</cp:revision>
  <dcterms:created xsi:type="dcterms:W3CDTF">2018-09-05T15:58:54Z</dcterms:created>
  <dcterms:modified xsi:type="dcterms:W3CDTF">2018-09-06T00:20:42Z</dcterms:modified>
</cp:coreProperties>
</file>